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712" y="-8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z2SDlEbZIs&amp;feature=youtu.b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in\Desktop\d561f80dfa05c34464e7eed65db7a231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-180528" y="2060848"/>
            <a:ext cx="583264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Інтернет-проєкт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«Ми – </a:t>
            </a:r>
            <a:r>
              <a:rPr lang="ru-RU" sz="3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патріоти</a:t>
            </a:r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Черкащини</a:t>
            </a:r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2020»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Підпроєкт</a:t>
            </a:r>
            <a:endParaRPr lang="ru-RU" sz="36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Патріоти</a:t>
            </a:r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захисті</a:t>
            </a:r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Батьківщини</a:t>
            </a:r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36096" y="57332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Підготували:</a:t>
            </a:r>
          </a:p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Шарова Анастасія</a:t>
            </a:r>
          </a:p>
          <a:p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Чернобай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Валерія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16632"/>
            <a:ext cx="53640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Комунальний заклад загальної середньої освіти</a:t>
            </a:r>
          </a:p>
          <a:p>
            <a:pPr algn="ctr"/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І-ІІІ ступенів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Ватутінський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ліцей №2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ім. М.Ф.Ватутіна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Ватутінської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міської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ради </a:t>
            </a:r>
          </a:p>
          <a:p>
            <a:pPr algn="ctr"/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Черкаської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main\Desktop\d561f80dfa05c34464e7eed65db7a231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394692"/>
            <a:ext cx="6048672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Патріотичний </a:t>
            </a:r>
            <a:r>
              <a:rPr lang="uk-UA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флеш-моб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присвячений Дню Українського добровольця</a:t>
            </a:r>
          </a:p>
          <a:p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uk-UA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Борітеся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поборете!”</a:t>
            </a:r>
          </a:p>
          <a:p>
            <a:endParaRPr lang="uk-UA" i="1" dirty="0" smtClean="0"/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За горами гори,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хмарою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повиті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Засіяні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горем,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кровію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политі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Споконвіку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Прометея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Там орел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карає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день Божий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довбе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ребра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Й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серце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розбиває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https://www.youtube.com/watch?v=Jz2SDlEbZIs&amp;feature=youtu.be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			І вам слава,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сині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гори,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Кригою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окуті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			І вам,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лицарі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великі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			Богом не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забуті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Борітеся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— поборете!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			Вам Бог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помагає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			За вас правда, за вас слава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			І воля святая!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main\Desktop\d561f80dfa05c34464e7eed65db7a231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G:\Новая папка (2)\28833190_1522922717817675_226352492_n.jpg"/>
          <p:cNvPicPr>
            <a:picLocks noChangeAspect="1" noChangeArrowheads="1"/>
          </p:cNvPicPr>
          <p:nvPr/>
        </p:nvPicPr>
        <p:blipFill>
          <a:blip r:embed="rId3" cstate="print"/>
          <a:srcRect l="7286" t="9715" b="7712"/>
          <a:stretch>
            <a:fillRect/>
          </a:stretch>
        </p:blipFill>
        <p:spPr bwMode="auto">
          <a:xfrm>
            <a:off x="179512" y="116631"/>
            <a:ext cx="2592288" cy="1731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G:\Новая папка (2)\52605859_977959192400280_2365775803200831488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636912"/>
            <a:ext cx="3168352" cy="1540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G:\Новая папка (2)\60111515_2177501029002143_946155456785547264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476672"/>
            <a:ext cx="2592288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G:\Новая папка (2)\60204261_2177515802333999_4957164876955910144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3573016"/>
            <a:ext cx="2520280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G:\Новая папка (2)\119943191_318643142563856_6657366077534228196_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188640"/>
            <a:ext cx="2468269" cy="225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G:\Новая папка (2)\DSC_0007 (2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8" y="2132856"/>
            <a:ext cx="2088232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G:\Новая папка (2)\DSC_003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1988840"/>
            <a:ext cx="2384248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G:\Новая папка (2)\IMG_018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07704" y="3284984"/>
            <a:ext cx="1948565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G:\Новая папка (2)\изображение_viber_2020-09-18_09-27-101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9512" y="3861048"/>
            <a:ext cx="190776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5" name="Picture 11" descr="G:\Новая папка (2)\viber image 2019-05-16 , 11.29.4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051720" y="4797152"/>
            <a:ext cx="1703690" cy="1750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7" name="Picture 13" descr="G:\Новая папка (2)\IMG_0184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56176" y="4365104"/>
            <a:ext cx="2725035" cy="2043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8" name="Picture 14" descr="G:\Новая папка (2)\viber image 2019-05-16 , 11.29.45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80312" y="188640"/>
            <a:ext cx="1453925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9" name="Picture 15" descr="G:\Новая папка (2)\SAM_6331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067944" y="5460180"/>
            <a:ext cx="1863760" cy="1397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57</Words>
  <Application>Microsoft Office PowerPoint</Application>
  <PresentationFormat>Экран (4:3)</PresentationFormat>
  <Paragraphs>20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main</dc:creator>
  <cp:lastModifiedBy>Админ</cp:lastModifiedBy>
  <cp:revision>20</cp:revision>
  <dcterms:created xsi:type="dcterms:W3CDTF">2020-11-25T09:23:15Z</dcterms:created>
  <dcterms:modified xsi:type="dcterms:W3CDTF">2020-11-29T16:36:50Z</dcterms:modified>
</cp:coreProperties>
</file>